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</a:p>
        </p:txBody>
      </p:sp>
      <p:sp>
        <p:nvSpPr>
          <p:cNvPr id="3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3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4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93A2AF31-5177-4C55-AED0-AC9C5DB196FD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‹№›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CustomShape 2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07FDB40E-E741-4CBF-B1BD-8420C6C7C5B6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CustomShape 2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7F504F39-2396-4893-8216-E1D200CA3E8E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2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CustomShape 2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12A07CE5-7CA7-4B58-A4EF-3F0FB2DB0950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3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CustomShape 2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12A07CE5-7CA7-4B58-A4EF-3F0FB2DB0950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4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0228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Рисунок 33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Рисунок 3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611640" y="1484640"/>
            <a:ext cx="7919640" cy="338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r>
              <a:rPr lang="uk-UA" sz="4000" b="1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ea typeface="Verdana"/>
              </a:rPr>
              <a:t>            </a:t>
            </a:r>
            <a:r>
              <a:rPr lang="en-US" sz="4400" b="1" i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ea typeface="Verdana"/>
              </a:rPr>
              <a:t>Пошук</a:t>
            </a:r>
            <a:r>
              <a:rPr lang="en-US" sz="4400" b="1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ea typeface="Verdana"/>
              </a:rPr>
              <a:t> </a:t>
            </a:r>
            <a:r>
              <a:rPr lang="en-US" sz="4400" b="1" i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ea typeface="Verdana"/>
              </a:rPr>
              <a:t>життя</a:t>
            </a:r>
            <a:r>
              <a:rPr lang="en-US" sz="4400" b="1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ea typeface="Verdana"/>
              </a:rPr>
              <a:t> </a:t>
            </a:r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4400" b="1" i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ea typeface="Verdana"/>
              </a:rPr>
              <a:t>Творця</a:t>
            </a:r>
            <a:r>
              <a:rPr lang="en-US" sz="4400" b="1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ea typeface="Verdana"/>
              </a:rPr>
              <a:t> </a:t>
            </a:r>
            <a:r>
              <a:rPr lang="en-US" sz="4400" b="1" i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ea typeface="Verdana"/>
              </a:rPr>
              <a:t>для</a:t>
            </a:r>
            <a:r>
              <a:rPr lang="en-US" sz="4400" b="1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ea typeface="Verdana"/>
              </a:rPr>
              <a:t> </a:t>
            </a:r>
            <a:r>
              <a:rPr lang="en-US" sz="4400" b="1" i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ea typeface="Verdana"/>
              </a:rPr>
              <a:t>відродження</a:t>
            </a:r>
            <a:r>
              <a:rPr lang="en-US" sz="4400" b="1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ea typeface="Verdana"/>
              </a:rPr>
              <a:t> </a:t>
            </a:r>
            <a:r>
              <a:rPr lang="en-US" sz="4400" b="1" i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ea typeface="Verdana"/>
              </a:rPr>
              <a:t>організаторів</a:t>
            </a:r>
            <a:r>
              <a:rPr lang="en-US" sz="4400" b="1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ea typeface="Verdana"/>
              </a:rPr>
              <a:t> </a:t>
            </a:r>
            <a:r>
              <a:rPr lang="en-US" sz="4400" b="1" i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ea typeface="Verdana"/>
              </a:rPr>
              <a:t>нових</a:t>
            </a:r>
            <a:r>
              <a:rPr lang="en-US" sz="4400" b="1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ea typeface="Verdana"/>
              </a:rPr>
              <a:t> </a:t>
            </a:r>
            <a:r>
              <a:rPr lang="en-US" sz="4400" b="1" i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ea typeface="Verdana"/>
              </a:rPr>
              <a:t>церков</a:t>
            </a:r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251640" y="548640"/>
            <a:ext cx="430920" cy="43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n-US" sz="2000" b="1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ea typeface="Verdana"/>
              </a:rPr>
              <a:t>1.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CustomShape 2"/>
          <p:cNvSpPr/>
          <p:nvPr/>
        </p:nvSpPr>
        <p:spPr>
          <a:xfrm>
            <a:off x="755640" y="404640"/>
            <a:ext cx="8131320" cy="86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1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ea typeface="Verdana"/>
              </a:rPr>
              <a:t> </a:t>
            </a:r>
            <a:endParaRPr lang="en-US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1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ea typeface="Verdana"/>
              </a:rPr>
              <a:t>ШУКАЙТЕ БОГА … </a:t>
            </a:r>
            <a:r>
              <a:rPr lang="en-US" sz="2800" b="1" i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ea typeface="Verdana"/>
              </a:rPr>
              <a:t>прагнучи</a:t>
            </a:r>
            <a:r>
              <a:rPr lang="en-US" sz="2800" b="1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ea typeface="Verdana"/>
              </a:rPr>
              <a:t> </a:t>
            </a:r>
            <a:r>
              <a:rPr lang="en-US" sz="2800" b="1" i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ea typeface="Verdana"/>
              </a:rPr>
              <a:t>того</a:t>
            </a:r>
            <a:r>
              <a:rPr lang="en-US" sz="2800" b="1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ea typeface="Verdana"/>
              </a:rPr>
              <a:t>, </a:t>
            </a:r>
            <a:r>
              <a:rPr lang="en-US" sz="2800" b="1" i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ea typeface="Verdana"/>
              </a:rPr>
              <a:t>щоб</a:t>
            </a:r>
            <a:r>
              <a:rPr lang="en-US" sz="2800" b="1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ea typeface="Verdana"/>
              </a:rPr>
              <a:t> </a:t>
            </a:r>
            <a:r>
              <a:rPr lang="en-US" sz="2800" b="1" i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ea typeface="Verdana"/>
              </a:rPr>
              <a:t>Його</a:t>
            </a:r>
            <a:r>
              <a:rPr lang="en-US" sz="2800" b="1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ea typeface="Verdana"/>
              </a:rPr>
              <a:t> </a:t>
            </a:r>
            <a:r>
              <a:rPr lang="en-US" sz="2800" b="1" i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ea typeface="Verdana"/>
              </a:rPr>
              <a:t>цілюща</a:t>
            </a:r>
            <a:r>
              <a:rPr lang="en-US" sz="2800" b="1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ea typeface="Verdana"/>
              </a:rPr>
              <a:t> </a:t>
            </a:r>
            <a:r>
              <a:rPr lang="en-US" sz="2800" b="1" i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ea typeface="Verdana"/>
              </a:rPr>
              <a:t>радість</a:t>
            </a:r>
            <a:r>
              <a:rPr lang="en-US" sz="2800" b="1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ea typeface="Verdana"/>
              </a:rPr>
              <a:t> </a:t>
            </a:r>
            <a:r>
              <a:rPr lang="en-US" sz="2800" b="1" i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ea typeface="Verdana"/>
              </a:rPr>
              <a:t>принесла</a:t>
            </a:r>
            <a:r>
              <a:rPr lang="en-US" sz="2800" b="1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ea typeface="Verdana"/>
              </a:rPr>
              <a:t> </a:t>
            </a:r>
            <a:r>
              <a:rPr lang="en-US" sz="2800" b="1" i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ea typeface="Verdana"/>
              </a:rPr>
              <a:t>життя</a:t>
            </a:r>
            <a:r>
              <a:rPr lang="en-US" sz="2800" b="1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ea typeface="Verdana"/>
              </a:rPr>
              <a:t>.</a:t>
            </a:r>
            <a:endParaRPr lang="en-US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9F7CC5-A613-4F84-B63C-1334D4B9A4AB}"/>
              </a:ext>
            </a:extLst>
          </p:cNvPr>
          <p:cNvSpPr txBox="1"/>
          <p:nvPr/>
        </p:nvSpPr>
        <p:spPr>
          <a:xfrm>
            <a:off x="251640" y="2137546"/>
            <a:ext cx="857582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i="1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Ти</a:t>
            </a:r>
            <a:r>
              <a:rPr lang="en-US" sz="3600" i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600" i="1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провину</a:t>
            </a:r>
            <a:r>
              <a:rPr lang="en-US" sz="3600" i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600" i="1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народу</a:t>
            </a:r>
            <a:r>
              <a:rPr lang="en-US" sz="3600" i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600" i="1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Свого</a:t>
            </a:r>
            <a:r>
              <a:rPr lang="en-US" sz="3600" i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600" i="1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простив</a:t>
            </a:r>
            <a:r>
              <a:rPr lang="en-US" sz="3600" i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, </a:t>
            </a:r>
            <a:endParaRPr lang="en-US" sz="360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600" i="1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увесь</a:t>
            </a:r>
            <a:r>
              <a:rPr lang="en-US" sz="3600" i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600" i="1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гріх</a:t>
            </a:r>
            <a:r>
              <a:rPr lang="en-US" sz="3600" i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600" i="1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їхній</a:t>
            </a:r>
            <a:r>
              <a:rPr lang="en-US" sz="3600" i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600" i="1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покрив</a:t>
            </a:r>
            <a:r>
              <a:rPr lang="en-US" sz="3600" i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! </a:t>
            </a:r>
            <a:endParaRPr lang="en-US" sz="360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600" i="1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Поверни</a:t>
            </a:r>
            <a:r>
              <a:rPr lang="en-US" sz="3600" i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600" i="1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нас</a:t>
            </a:r>
            <a:r>
              <a:rPr lang="en-US" sz="3600" i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600" i="1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до</a:t>
            </a:r>
            <a:r>
              <a:rPr lang="en-US" sz="3600" i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600" i="1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Себе</a:t>
            </a:r>
            <a:r>
              <a:rPr lang="en-US" sz="3600" i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, о </a:t>
            </a:r>
            <a:r>
              <a:rPr lang="en-US" sz="3600" i="1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Боже</a:t>
            </a:r>
            <a:r>
              <a:rPr lang="en-US" sz="3600" i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600" i="1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нашого</a:t>
            </a:r>
            <a:r>
              <a:rPr lang="en-US" sz="3600" i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600" i="1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спасіння</a:t>
            </a:r>
            <a:r>
              <a:rPr lang="en-US" sz="3600" i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, </a:t>
            </a:r>
            <a:r>
              <a:rPr lang="en-US" sz="3600" i="1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Отож</a:t>
            </a:r>
            <a:r>
              <a:rPr lang="en-US" sz="3600" i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, </a:t>
            </a:r>
            <a:r>
              <a:rPr lang="en-US" sz="3600" i="1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Ти</a:t>
            </a:r>
            <a:r>
              <a:rPr lang="en-US" sz="3600" i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600" i="1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оживиш</a:t>
            </a:r>
            <a:r>
              <a:rPr lang="en-US" sz="3600" i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600" i="1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нас</a:t>
            </a:r>
            <a:r>
              <a:rPr lang="en-US" sz="3600" i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600" i="1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знову</a:t>
            </a:r>
            <a:r>
              <a:rPr lang="en-US" sz="3600" i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,</a:t>
            </a:r>
            <a:endParaRPr lang="en-US" sz="360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600" i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і </a:t>
            </a:r>
            <a:r>
              <a:rPr lang="en-US" sz="3600" i="1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буде</a:t>
            </a:r>
            <a:r>
              <a:rPr lang="en-US" sz="3600" i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600" i="1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радіти</a:t>
            </a:r>
            <a:r>
              <a:rPr lang="en-US" sz="3600" i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600" i="1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народ</a:t>
            </a:r>
            <a:r>
              <a:rPr lang="en-US" sz="3600" i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600" i="1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Твій</a:t>
            </a:r>
            <a:r>
              <a:rPr lang="en-US" sz="3600" i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600" i="1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Тобою</a:t>
            </a:r>
            <a:r>
              <a:rPr lang="en-US" sz="3600" i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!</a:t>
            </a:r>
            <a:endParaRPr lang="en-US" sz="360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E77867-4DBA-49E4-9B32-4EF50B181A9D}"/>
              </a:ext>
            </a:extLst>
          </p:cNvPr>
          <p:cNvSpPr txBox="1"/>
          <p:nvPr/>
        </p:nvSpPr>
        <p:spPr>
          <a:xfrm>
            <a:off x="5784214" y="5147466"/>
            <a:ext cx="31027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i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 </a:t>
            </a:r>
            <a:endParaRPr lang="en-US" sz="2400" b="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i="1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Псалом</a:t>
            </a:r>
            <a:r>
              <a:rPr lang="en-US" sz="2400" b="0" i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85:3, 5, 7</a:t>
            </a:r>
            <a:endParaRPr lang="en-US" sz="2400" b="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57705" y="62145"/>
            <a:ext cx="9028590" cy="65846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endParaRPr lang="en-US" sz="3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 </a:t>
            </a:r>
            <a:endParaRPr lang="en-US" sz="3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Ми</a:t>
            </a:r>
            <a:r>
              <a:rPr lang="en-US" sz="3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стоїмо</a:t>
            </a:r>
            <a:r>
              <a:rPr lang="en-US" sz="3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всі</a:t>
            </a:r>
            <a:r>
              <a:rPr lang="en-US" sz="3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разом</a:t>
            </a:r>
            <a:r>
              <a:rPr lang="en-US" sz="3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перед</a:t>
            </a:r>
            <a:r>
              <a:rPr lang="en-US" sz="3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Тобою</a:t>
            </a:r>
            <a:r>
              <a:rPr lang="en-US" sz="3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як</a:t>
            </a:r>
            <a:r>
              <a:rPr lang="en-US" sz="3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Твої</a:t>
            </a:r>
            <a:r>
              <a:rPr lang="en-US" sz="3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благовісники</a:t>
            </a:r>
            <a:r>
              <a:rPr lang="en-US" sz="3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та</a:t>
            </a:r>
            <a:r>
              <a:rPr lang="en-US" sz="3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організатори</a:t>
            </a:r>
            <a:r>
              <a:rPr lang="en-US" sz="3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церков</a:t>
            </a:r>
            <a:r>
              <a:rPr lang="en-US" sz="3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. </a:t>
            </a:r>
            <a:r>
              <a:rPr lang="en-US" sz="3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Ми</a:t>
            </a:r>
            <a:r>
              <a:rPr lang="en-US" sz="3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визнаємо</a:t>
            </a:r>
            <a:r>
              <a:rPr lang="en-US" sz="3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, </a:t>
            </a:r>
            <a:r>
              <a:rPr lang="en-US" sz="3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що</a:t>
            </a:r>
            <a:r>
              <a:rPr lang="en-US" sz="3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між</a:t>
            </a:r>
            <a:r>
              <a:rPr lang="en-US" sz="3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нами</a:t>
            </a:r>
            <a:r>
              <a:rPr lang="en-US" sz="3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є </a:t>
            </a:r>
            <a:r>
              <a:rPr lang="en-US" sz="3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гріхи</a:t>
            </a:r>
            <a:r>
              <a:rPr lang="en-US" sz="3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великі</a:t>
            </a:r>
            <a:r>
              <a:rPr lang="en-US" sz="3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й </a:t>
            </a:r>
            <a:r>
              <a:rPr lang="en-US" sz="3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малі</a:t>
            </a:r>
            <a:r>
              <a:rPr lang="en-US" sz="3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, </a:t>
            </a:r>
            <a:r>
              <a:rPr lang="en-US" sz="3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але</a:t>
            </a:r>
            <a:r>
              <a:rPr lang="en-US" sz="3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дякуємо</a:t>
            </a:r>
            <a:r>
              <a:rPr lang="en-US" sz="3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Тобі</a:t>
            </a:r>
            <a:r>
              <a:rPr lang="en-US" sz="3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за</a:t>
            </a:r>
            <a:r>
              <a:rPr lang="en-US" sz="3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дар</a:t>
            </a:r>
            <a:r>
              <a:rPr lang="en-US" sz="3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Твого</a:t>
            </a:r>
            <a:r>
              <a:rPr lang="en-US" sz="3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прощення</a:t>
            </a:r>
            <a:r>
              <a:rPr lang="en-US" sz="3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у </a:t>
            </a:r>
            <a:r>
              <a:rPr lang="en-US" sz="3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Христі</a:t>
            </a:r>
            <a:r>
              <a:rPr lang="en-US" sz="3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, </a:t>
            </a:r>
            <a:r>
              <a:rPr lang="en-US" sz="3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яким</a:t>
            </a:r>
            <a:r>
              <a:rPr lang="en-US" sz="3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покриваються</a:t>
            </a:r>
            <a:r>
              <a:rPr lang="en-US" sz="3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гріхи</a:t>
            </a:r>
            <a:r>
              <a:rPr lang="en-US" sz="3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. </a:t>
            </a:r>
            <a:endParaRPr lang="uk-UA" sz="3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Verdana"/>
              <a:ea typeface="Verdana"/>
            </a:endParaRPr>
          </a:p>
          <a:p>
            <a:pPr>
              <a:lnSpc>
                <a:spcPct val="100000"/>
              </a:lnSpc>
            </a:pPr>
            <a:r>
              <a:rPr lang="en-US" sz="3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Бо</a:t>
            </a:r>
            <a:r>
              <a:rPr lang="en-US" sz="3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ж </a:t>
            </a:r>
            <a:r>
              <a:rPr lang="en-US" sz="3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Ти</a:t>
            </a:r>
            <a:r>
              <a:rPr lang="en-US" sz="3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спас</a:t>
            </a:r>
            <a:r>
              <a:rPr lang="en-US" sz="3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не</a:t>
            </a:r>
            <a:r>
              <a:rPr lang="en-US" sz="3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для</a:t>
            </a:r>
            <a:r>
              <a:rPr lang="en-US" sz="3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того</a:t>
            </a:r>
            <a:r>
              <a:rPr lang="en-US" sz="3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, </a:t>
            </a:r>
            <a:r>
              <a:rPr lang="en-US" sz="3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щоб</a:t>
            </a:r>
            <a:r>
              <a:rPr lang="en-US" sz="3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ми</a:t>
            </a:r>
            <a:r>
              <a:rPr lang="en-US" sz="3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лише</a:t>
            </a:r>
            <a:r>
              <a:rPr lang="en-US" sz="3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борсалися</a:t>
            </a:r>
            <a:r>
              <a:rPr lang="en-US" sz="3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зі</a:t>
            </a:r>
            <a:r>
              <a:rPr lang="en-US" sz="3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своїми</a:t>
            </a:r>
            <a:r>
              <a:rPr lang="en-US" sz="3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гріхами</a:t>
            </a:r>
            <a:r>
              <a:rPr lang="en-US" sz="3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- </a:t>
            </a:r>
            <a:r>
              <a:rPr lang="en-US" sz="3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Ти</a:t>
            </a:r>
            <a:r>
              <a:rPr lang="en-US" sz="3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спас</a:t>
            </a:r>
            <a:r>
              <a:rPr lang="en-US" sz="3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нас</a:t>
            </a:r>
            <a:r>
              <a:rPr lang="en-US" sz="3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для</a:t>
            </a:r>
            <a:r>
              <a:rPr lang="en-US" sz="3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значно</a:t>
            </a:r>
            <a:r>
              <a:rPr lang="en-US" sz="3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вищої</a:t>
            </a:r>
            <a:r>
              <a:rPr lang="en-US" sz="3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мети</a:t>
            </a:r>
            <a:r>
              <a:rPr lang="en-US" sz="3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. </a:t>
            </a:r>
            <a:endParaRPr lang="en-US" sz="3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57705" y="261783"/>
            <a:ext cx="9028590" cy="39733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endParaRPr lang="en-US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 </a:t>
            </a:r>
            <a:endParaRPr lang="en-US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Хіба</a:t>
            </a:r>
            <a:r>
              <a:rPr lang="en-US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ж </a:t>
            </a:r>
            <a:r>
              <a:rPr lang="en-US" sz="3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не</a:t>
            </a:r>
            <a:r>
              <a:rPr lang="en-US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для</a:t>
            </a:r>
            <a:r>
              <a:rPr lang="en-US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того</a:t>
            </a:r>
            <a:r>
              <a:rPr lang="en-US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Ти</a:t>
            </a:r>
            <a:r>
              <a:rPr lang="en-US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спас</a:t>
            </a:r>
            <a:r>
              <a:rPr lang="en-US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нас</a:t>
            </a:r>
            <a:r>
              <a:rPr lang="en-US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, </a:t>
            </a:r>
            <a:r>
              <a:rPr lang="en-US" sz="3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щоб</a:t>
            </a:r>
            <a:r>
              <a:rPr lang="en-US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ми</a:t>
            </a:r>
            <a:r>
              <a:rPr lang="en-US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могли</a:t>
            </a:r>
            <a:r>
              <a:rPr lang="en-US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служити</a:t>
            </a:r>
            <a:r>
              <a:rPr lang="en-US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Тобі</a:t>
            </a:r>
            <a:r>
              <a:rPr lang="en-US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у </a:t>
            </a:r>
            <a:r>
              <a:rPr lang="en-US" sz="3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вічно</a:t>
            </a:r>
            <a:r>
              <a:rPr lang="en-US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новому</a:t>
            </a:r>
            <a:r>
              <a:rPr lang="en-US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радісному</a:t>
            </a:r>
            <a:r>
              <a:rPr lang="en-US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житті</a:t>
            </a:r>
            <a:r>
              <a:rPr lang="en-US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Твого</a:t>
            </a:r>
            <a:r>
              <a:rPr lang="en-US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воскреслого</a:t>
            </a:r>
            <a:r>
              <a:rPr lang="en-US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Сина</a:t>
            </a:r>
            <a:r>
              <a:rPr lang="en-US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? </a:t>
            </a:r>
            <a:r>
              <a:rPr lang="en-US" sz="3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Відроди</a:t>
            </a:r>
            <a:r>
              <a:rPr lang="en-US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нас</a:t>
            </a:r>
            <a:r>
              <a:rPr lang="en-US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так</a:t>
            </a:r>
            <a:r>
              <a:rPr lang="en-US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, </a:t>
            </a:r>
            <a:r>
              <a:rPr lang="en-US" sz="3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щоб</a:t>
            </a:r>
            <a:r>
              <a:rPr lang="en-US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ми</a:t>
            </a:r>
            <a:r>
              <a:rPr lang="en-US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глибоко</a:t>
            </a:r>
            <a:r>
              <a:rPr lang="en-US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перемінилися</a:t>
            </a:r>
            <a:r>
              <a:rPr lang="en-US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зсередини</a:t>
            </a:r>
            <a:r>
              <a:rPr lang="en-US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. </a:t>
            </a:r>
            <a:r>
              <a:rPr lang="en-US" sz="3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Наповни</a:t>
            </a:r>
            <a:r>
              <a:rPr lang="en-US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нас</a:t>
            </a:r>
            <a:r>
              <a:rPr lang="en-US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потужним</a:t>
            </a:r>
            <a:r>
              <a:rPr lang="en-US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відновленим</a:t>
            </a:r>
            <a:r>
              <a:rPr lang="en-US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життям</a:t>
            </a:r>
            <a:r>
              <a:rPr lang="en-US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Твого</a:t>
            </a:r>
            <a:r>
              <a:rPr lang="en-US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Святого</a:t>
            </a:r>
            <a:r>
              <a:rPr lang="en-US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Духа</a:t>
            </a:r>
            <a:r>
              <a:rPr lang="en-US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, </a:t>
            </a:r>
            <a:r>
              <a:rPr lang="en-US" sz="3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щоб</a:t>
            </a:r>
            <a:r>
              <a:rPr lang="en-US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нам</a:t>
            </a:r>
            <a:r>
              <a:rPr lang="en-US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радіти</a:t>
            </a:r>
            <a:r>
              <a:rPr lang="en-US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у </a:t>
            </a:r>
            <a:r>
              <a:rPr lang="en-US" sz="3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любові</a:t>
            </a:r>
            <a:r>
              <a:rPr lang="en-US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Твого</a:t>
            </a:r>
            <a:r>
              <a:rPr lang="en-US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Сина</a:t>
            </a:r>
            <a:r>
              <a:rPr lang="en-US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, </a:t>
            </a:r>
            <a:r>
              <a:rPr lang="en-US" sz="3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яка</a:t>
            </a:r>
            <a:r>
              <a:rPr lang="en-US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нас</a:t>
            </a:r>
            <a:r>
              <a:rPr lang="en-US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завжди</a:t>
            </a:r>
            <a:r>
              <a:rPr lang="en-US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r>
              <a:rPr lang="en-US" sz="3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піднімає</a:t>
            </a:r>
            <a:r>
              <a:rPr lang="en-US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.</a:t>
            </a:r>
            <a:endParaRPr lang="en-US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CustomShape 2"/>
          <p:cNvSpPr/>
          <p:nvPr/>
        </p:nvSpPr>
        <p:spPr>
          <a:xfrm>
            <a:off x="1232034" y="4235116"/>
            <a:ext cx="7575433" cy="23611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n-US" sz="2800" b="0" i="1" strike="noStrike" spc="-1" dirty="0">
                <a:solidFill>
                  <a:srgbClr val="FFFFFF"/>
                </a:solidFill>
                <a:uFill>
                  <a:solidFill>
                    <a:srgbClr val="FFC000"/>
                  </a:solidFill>
                </a:uFill>
                <a:latin typeface="Verdana"/>
                <a:ea typeface="Verdana"/>
              </a:rPr>
              <a:t>• </a:t>
            </a:r>
            <a:r>
              <a:rPr lang="en-US" sz="2800" b="0" i="1" u="sng" strike="noStrike" spc="-1" dirty="0" err="1">
                <a:solidFill>
                  <a:srgbClr val="FFFFFF"/>
                </a:solidFill>
                <a:uFill>
                  <a:solidFill>
                    <a:srgbClr val="FFC000"/>
                  </a:solidFill>
                </a:uFill>
                <a:latin typeface="Verdana"/>
                <a:ea typeface="Verdana"/>
              </a:rPr>
              <a:t>за</a:t>
            </a:r>
            <a:r>
              <a:rPr lang="en-US" sz="2800" b="0" i="1" u="sng" strike="noStrike" spc="-1" dirty="0">
                <a:solidFill>
                  <a:srgbClr val="FFFFFF"/>
                </a:solidFill>
                <a:uFill>
                  <a:solidFill>
                    <a:srgbClr val="FFC000"/>
                  </a:solidFill>
                </a:uFill>
                <a:latin typeface="Verdana"/>
                <a:ea typeface="Verdana"/>
              </a:rPr>
              <a:t> </a:t>
            </a:r>
            <a:r>
              <a:rPr lang="en-US" sz="2800" b="0" i="1" u="sng" strike="noStrike" spc="-1" dirty="0" err="1">
                <a:solidFill>
                  <a:srgbClr val="FFFFFF"/>
                </a:solidFill>
                <a:uFill>
                  <a:solidFill>
                    <a:srgbClr val="FFC000"/>
                  </a:solidFill>
                </a:uFill>
                <a:latin typeface="Verdana"/>
                <a:ea typeface="Verdana"/>
              </a:rPr>
              <a:t>тих</a:t>
            </a:r>
            <a:r>
              <a:rPr lang="en-US" sz="2800" b="0" i="1" u="sng" strike="noStrike" spc="-1" dirty="0">
                <a:solidFill>
                  <a:srgbClr val="FFFFFF"/>
                </a:solidFill>
                <a:uFill>
                  <a:solidFill>
                    <a:srgbClr val="FFC000"/>
                  </a:solidFill>
                </a:uFill>
                <a:latin typeface="Verdana"/>
                <a:ea typeface="Verdana"/>
              </a:rPr>
              <a:t> </a:t>
            </a:r>
            <a:r>
              <a:rPr lang="en-US" sz="2800" b="0" i="1" u="sng" strike="noStrike" spc="-1" dirty="0" err="1">
                <a:solidFill>
                  <a:srgbClr val="FFFFFF"/>
                </a:solidFill>
                <a:uFill>
                  <a:solidFill>
                    <a:srgbClr val="FFC000"/>
                  </a:solidFill>
                </a:uFill>
                <a:latin typeface="Verdana"/>
                <a:ea typeface="Verdana"/>
              </a:rPr>
              <a:t>багатьох</a:t>
            </a:r>
            <a:r>
              <a:rPr lang="en-US" sz="2800" b="0" i="1" u="sng" strike="noStrike" spc="-1" dirty="0">
                <a:solidFill>
                  <a:srgbClr val="FFFFFF"/>
                </a:solidFill>
                <a:uFill>
                  <a:solidFill>
                    <a:srgbClr val="FFC000"/>
                  </a:solidFill>
                </a:uFill>
                <a:latin typeface="Verdana"/>
                <a:ea typeface="Verdana"/>
              </a:rPr>
              <a:t> </a:t>
            </a:r>
            <a:r>
              <a:rPr lang="en-US" sz="2800" b="0" i="1" u="sng" strike="noStrike" spc="-1" dirty="0" err="1">
                <a:solidFill>
                  <a:srgbClr val="FFFFFF"/>
                </a:solidFill>
                <a:uFill>
                  <a:solidFill>
                    <a:srgbClr val="FFC000"/>
                  </a:solidFill>
                </a:uFill>
                <a:latin typeface="Verdana"/>
                <a:ea typeface="Verdana"/>
              </a:rPr>
              <a:t>молодих</a:t>
            </a:r>
            <a:r>
              <a:rPr lang="en-US" sz="2800" b="0" i="1" u="sng" strike="noStrike" spc="-1" dirty="0">
                <a:solidFill>
                  <a:srgbClr val="FFFFFF"/>
                </a:solidFill>
                <a:uFill>
                  <a:solidFill>
                    <a:srgbClr val="FFC000"/>
                  </a:solidFill>
                </a:uFill>
                <a:latin typeface="Verdana"/>
                <a:ea typeface="Verdana"/>
              </a:rPr>
              <a:t> </a:t>
            </a:r>
            <a:r>
              <a:rPr lang="en-US" sz="2800" b="0" i="1" u="sng" strike="noStrike" spc="-1" dirty="0" err="1">
                <a:solidFill>
                  <a:srgbClr val="FFFFFF"/>
                </a:solidFill>
                <a:uFill>
                  <a:solidFill>
                    <a:srgbClr val="FFC000"/>
                  </a:solidFill>
                </a:uFill>
                <a:latin typeface="Verdana"/>
                <a:ea typeface="Verdana"/>
              </a:rPr>
              <a:t>людей</a:t>
            </a:r>
            <a:r>
              <a:rPr lang="en-US" sz="2800" b="0" i="1" u="sng" strike="noStrike" spc="-1" dirty="0">
                <a:solidFill>
                  <a:srgbClr val="FFFFFF"/>
                </a:solidFill>
                <a:uFill>
                  <a:solidFill>
                    <a:srgbClr val="FFC000"/>
                  </a:solidFill>
                </a:uFill>
                <a:latin typeface="Verdana"/>
                <a:ea typeface="Verdana"/>
              </a:rPr>
              <a:t> у </a:t>
            </a:r>
            <a:r>
              <a:rPr lang="en-US" sz="2800" b="0" i="1" u="sng" strike="noStrike" spc="-1" dirty="0" err="1">
                <a:solidFill>
                  <a:srgbClr val="FFFFFF"/>
                </a:solidFill>
                <a:uFill>
                  <a:solidFill>
                    <a:srgbClr val="FFC000"/>
                  </a:solidFill>
                </a:uFill>
                <a:latin typeface="Verdana"/>
                <a:ea typeface="Verdana"/>
              </a:rPr>
              <a:t>баптистських</a:t>
            </a:r>
            <a:r>
              <a:rPr lang="en-US" sz="2800" b="0" i="1" u="sng" strike="noStrike" spc="-1" dirty="0">
                <a:solidFill>
                  <a:srgbClr val="FFFFFF"/>
                </a:solidFill>
                <a:uFill>
                  <a:solidFill>
                    <a:srgbClr val="FFC000"/>
                  </a:solidFill>
                </a:uFill>
                <a:latin typeface="Verdana"/>
                <a:ea typeface="Verdana"/>
              </a:rPr>
              <a:t> </a:t>
            </a:r>
            <a:r>
              <a:rPr lang="en-US" sz="2800" b="0" i="1" u="sng" strike="noStrike" spc="-1" dirty="0" err="1">
                <a:solidFill>
                  <a:srgbClr val="FFFFFF"/>
                </a:solidFill>
                <a:uFill>
                  <a:solidFill>
                    <a:srgbClr val="FFC000"/>
                  </a:solidFill>
                </a:uFill>
                <a:latin typeface="Verdana"/>
                <a:ea typeface="Verdana"/>
              </a:rPr>
              <a:t>церквах</a:t>
            </a:r>
            <a:r>
              <a:rPr lang="en-US" sz="2800" b="0" i="1" u="sng" strike="noStrike" spc="-1" dirty="0">
                <a:solidFill>
                  <a:srgbClr val="FFFFFF"/>
                </a:solidFill>
                <a:uFill>
                  <a:solidFill>
                    <a:srgbClr val="FFC000"/>
                  </a:solidFill>
                </a:uFill>
                <a:latin typeface="Verdana"/>
                <a:ea typeface="Verdana"/>
              </a:rPr>
              <a:t>, </a:t>
            </a:r>
            <a:r>
              <a:rPr lang="en-US" sz="2800" b="0" i="1" u="sng" strike="noStrike" spc="-1" dirty="0" err="1">
                <a:solidFill>
                  <a:srgbClr val="FFFFFF"/>
                </a:solidFill>
                <a:uFill>
                  <a:solidFill>
                    <a:srgbClr val="FFC000"/>
                  </a:solidFill>
                </a:uFill>
                <a:latin typeface="Verdana"/>
                <a:ea typeface="Verdana"/>
              </a:rPr>
              <a:t>які</a:t>
            </a:r>
            <a:r>
              <a:rPr lang="en-US" sz="2800" b="0" i="1" u="sng" strike="noStrike" spc="-1" dirty="0">
                <a:solidFill>
                  <a:srgbClr val="FFFFFF"/>
                </a:solidFill>
                <a:uFill>
                  <a:solidFill>
                    <a:srgbClr val="FFC000"/>
                  </a:solidFill>
                </a:uFill>
                <a:latin typeface="Verdana"/>
                <a:ea typeface="Verdana"/>
              </a:rPr>
              <a:t> </a:t>
            </a:r>
            <a:r>
              <a:rPr lang="en-US" sz="2800" b="0" i="1" u="sng" strike="noStrike" spc="-1" dirty="0" err="1">
                <a:solidFill>
                  <a:srgbClr val="FFFFFF"/>
                </a:solidFill>
                <a:uFill>
                  <a:solidFill>
                    <a:srgbClr val="FFC000"/>
                  </a:solidFill>
                </a:uFill>
                <a:latin typeface="Verdana"/>
                <a:ea typeface="Verdana"/>
              </a:rPr>
              <a:t>знають</a:t>
            </a:r>
            <a:r>
              <a:rPr lang="en-US" sz="2800" b="0" i="1" u="sng" strike="noStrike" spc="-1" dirty="0">
                <a:solidFill>
                  <a:srgbClr val="FFFFFF"/>
                </a:solidFill>
                <a:uFill>
                  <a:solidFill>
                    <a:srgbClr val="FFC000"/>
                  </a:solidFill>
                </a:uFill>
                <a:latin typeface="Verdana"/>
                <a:ea typeface="Verdana"/>
              </a:rPr>
              <a:t> </a:t>
            </a:r>
            <a:r>
              <a:rPr lang="en-US" sz="2800" b="0" i="1" u="sng" strike="noStrike" spc="-1" dirty="0" err="1">
                <a:solidFill>
                  <a:srgbClr val="FFFFFF"/>
                </a:solidFill>
                <a:uFill>
                  <a:solidFill>
                    <a:srgbClr val="FFC000"/>
                  </a:solidFill>
                </a:uFill>
                <a:latin typeface="Verdana"/>
                <a:ea typeface="Verdana"/>
              </a:rPr>
              <a:t>про</a:t>
            </a:r>
            <a:r>
              <a:rPr lang="en-US" sz="2800" b="0" i="1" u="sng" strike="noStrike" spc="-1" dirty="0">
                <a:solidFill>
                  <a:srgbClr val="FFFFFF"/>
                </a:solidFill>
                <a:uFill>
                  <a:solidFill>
                    <a:srgbClr val="FFC000"/>
                  </a:solidFill>
                </a:uFill>
                <a:latin typeface="Verdana"/>
                <a:ea typeface="Verdana"/>
              </a:rPr>
              <a:t> </a:t>
            </a:r>
            <a:r>
              <a:rPr lang="en-US" sz="2800" b="0" i="1" u="sng" strike="noStrike" spc="-1" dirty="0" err="1">
                <a:solidFill>
                  <a:srgbClr val="FFFFFF"/>
                </a:solidFill>
                <a:uFill>
                  <a:solidFill>
                    <a:srgbClr val="FFC000"/>
                  </a:solidFill>
                </a:uFill>
                <a:latin typeface="Verdana"/>
                <a:ea typeface="Verdana"/>
              </a:rPr>
              <a:t>Боже</a:t>
            </a:r>
            <a:r>
              <a:rPr lang="en-US" sz="2800" b="0" i="1" u="sng" strike="noStrike" spc="-1" dirty="0">
                <a:solidFill>
                  <a:srgbClr val="FFFFFF"/>
                </a:solidFill>
                <a:uFill>
                  <a:solidFill>
                    <a:srgbClr val="FFC000"/>
                  </a:solidFill>
                </a:uFill>
                <a:latin typeface="Verdana"/>
                <a:ea typeface="Verdana"/>
              </a:rPr>
              <a:t> </a:t>
            </a:r>
            <a:r>
              <a:rPr lang="en-US" sz="2800" b="0" i="1" u="sng" strike="noStrike" spc="-1" dirty="0" err="1">
                <a:solidFill>
                  <a:srgbClr val="FFFFFF"/>
                </a:solidFill>
                <a:uFill>
                  <a:solidFill>
                    <a:srgbClr val="FFC000"/>
                  </a:solidFill>
                </a:uFill>
                <a:latin typeface="Verdana"/>
                <a:ea typeface="Verdana"/>
              </a:rPr>
              <a:t>прощення</a:t>
            </a:r>
            <a:r>
              <a:rPr lang="en-US" sz="2800" b="0" i="1" u="sng" strike="noStrike" spc="-1" dirty="0">
                <a:solidFill>
                  <a:srgbClr val="FFFFFF"/>
                </a:solidFill>
                <a:uFill>
                  <a:solidFill>
                    <a:srgbClr val="FFC000"/>
                  </a:solidFill>
                </a:uFill>
                <a:latin typeface="Verdana"/>
                <a:ea typeface="Verdana"/>
              </a:rPr>
              <a:t>, - </a:t>
            </a:r>
            <a:r>
              <a:rPr lang="en-US" sz="2800" b="0" i="1" u="sng" strike="noStrike" spc="-1" dirty="0" err="1">
                <a:solidFill>
                  <a:srgbClr val="FFFFFF"/>
                </a:solidFill>
                <a:uFill>
                  <a:solidFill>
                    <a:srgbClr val="FFC000"/>
                  </a:solidFill>
                </a:uFill>
                <a:latin typeface="Verdana"/>
                <a:ea typeface="Verdana"/>
              </a:rPr>
              <a:t>щоб</a:t>
            </a:r>
            <a:r>
              <a:rPr lang="en-US" sz="2800" b="0" i="1" u="sng" strike="noStrike" spc="-1" dirty="0">
                <a:solidFill>
                  <a:srgbClr val="FFFFFF"/>
                </a:solidFill>
                <a:uFill>
                  <a:solidFill>
                    <a:srgbClr val="FFC000"/>
                  </a:solidFill>
                </a:uFill>
                <a:latin typeface="Verdana"/>
                <a:ea typeface="Verdana"/>
              </a:rPr>
              <a:t> </a:t>
            </a:r>
            <a:r>
              <a:rPr lang="en-US" sz="2800" b="0" i="1" u="sng" strike="noStrike" spc="-1" dirty="0" err="1">
                <a:solidFill>
                  <a:srgbClr val="FFFFFF"/>
                </a:solidFill>
                <a:uFill>
                  <a:solidFill>
                    <a:srgbClr val="FFC000"/>
                  </a:solidFill>
                </a:uFill>
                <a:latin typeface="Verdana"/>
                <a:ea typeface="Verdana"/>
              </a:rPr>
              <a:t>вони</a:t>
            </a:r>
            <a:r>
              <a:rPr lang="en-US" sz="2800" b="0" i="1" u="sng" strike="noStrike" spc="-1" dirty="0">
                <a:solidFill>
                  <a:srgbClr val="FFFFFF"/>
                </a:solidFill>
                <a:uFill>
                  <a:solidFill>
                    <a:srgbClr val="FFC000"/>
                  </a:solidFill>
                </a:uFill>
                <a:latin typeface="Verdana"/>
                <a:ea typeface="Verdana"/>
              </a:rPr>
              <a:t> у </a:t>
            </a:r>
            <a:r>
              <a:rPr lang="en-US" sz="2800" b="0" i="1" u="sng" strike="noStrike" spc="-1" dirty="0" err="1">
                <a:solidFill>
                  <a:srgbClr val="FFFFFF"/>
                </a:solidFill>
                <a:uFill>
                  <a:solidFill>
                    <a:srgbClr val="FFC000"/>
                  </a:solidFill>
                </a:uFill>
                <a:latin typeface="Verdana"/>
                <a:ea typeface="Verdana"/>
              </a:rPr>
              <a:t>власному</a:t>
            </a:r>
            <a:r>
              <a:rPr lang="en-US" sz="2800" b="0" i="1" u="sng" strike="noStrike" spc="-1" dirty="0">
                <a:solidFill>
                  <a:srgbClr val="FFFFFF"/>
                </a:solidFill>
                <a:uFill>
                  <a:solidFill>
                    <a:srgbClr val="FFC000"/>
                  </a:solidFill>
                </a:uFill>
                <a:latin typeface="Verdana"/>
                <a:ea typeface="Verdana"/>
              </a:rPr>
              <a:t> </a:t>
            </a:r>
            <a:r>
              <a:rPr lang="en-US" sz="2800" b="0" i="1" u="sng" strike="noStrike" spc="-1" dirty="0" err="1">
                <a:solidFill>
                  <a:srgbClr val="FFFFFF"/>
                </a:solidFill>
                <a:uFill>
                  <a:solidFill>
                    <a:srgbClr val="FFC000"/>
                  </a:solidFill>
                </a:uFill>
                <a:latin typeface="Verdana"/>
                <a:ea typeface="Verdana"/>
              </a:rPr>
              <a:t>житті</a:t>
            </a:r>
            <a:r>
              <a:rPr lang="en-US" sz="2800" b="0" i="1" u="sng" strike="noStrike" spc="-1" dirty="0">
                <a:solidFill>
                  <a:srgbClr val="FFFFFF"/>
                </a:solidFill>
                <a:uFill>
                  <a:solidFill>
                    <a:srgbClr val="FFC000"/>
                  </a:solidFill>
                </a:uFill>
                <a:latin typeface="Verdana"/>
                <a:ea typeface="Verdana"/>
              </a:rPr>
              <a:t> </a:t>
            </a:r>
            <a:r>
              <a:rPr lang="en-US" sz="2800" b="0" i="1" u="sng" strike="noStrike" spc="-1" dirty="0" err="1">
                <a:solidFill>
                  <a:srgbClr val="FFFFFF"/>
                </a:solidFill>
                <a:uFill>
                  <a:solidFill>
                    <a:srgbClr val="FFC000"/>
                  </a:solidFill>
                </a:uFill>
                <a:latin typeface="Verdana"/>
                <a:ea typeface="Verdana"/>
              </a:rPr>
              <a:t>пізнали</a:t>
            </a:r>
            <a:r>
              <a:rPr lang="en-US" sz="2800" b="0" i="1" u="sng" strike="noStrike" spc="-1" dirty="0">
                <a:solidFill>
                  <a:srgbClr val="FFFFFF"/>
                </a:solidFill>
                <a:uFill>
                  <a:solidFill>
                    <a:srgbClr val="FFC000"/>
                  </a:solidFill>
                </a:uFill>
                <a:latin typeface="Verdana"/>
                <a:ea typeface="Verdana"/>
              </a:rPr>
              <a:t> </a:t>
            </a:r>
            <a:r>
              <a:rPr lang="en-US" sz="2800" b="0" i="1" u="sng" strike="noStrike" spc="-1" dirty="0" err="1">
                <a:solidFill>
                  <a:srgbClr val="FFFFFF"/>
                </a:solidFill>
                <a:uFill>
                  <a:solidFill>
                    <a:srgbClr val="FFC000"/>
                  </a:solidFill>
                </a:uFill>
                <a:latin typeface="Verdana"/>
                <a:ea typeface="Verdana"/>
              </a:rPr>
              <a:t>Його</a:t>
            </a:r>
            <a:r>
              <a:rPr lang="en-US" sz="2800" b="0" i="1" u="sng" strike="noStrike" spc="-1" dirty="0">
                <a:solidFill>
                  <a:srgbClr val="FFFFFF"/>
                </a:solidFill>
                <a:uFill>
                  <a:solidFill>
                    <a:srgbClr val="FFC000"/>
                  </a:solidFill>
                </a:uFill>
                <a:latin typeface="Verdana"/>
                <a:ea typeface="Verdana"/>
              </a:rPr>
              <a:t> </a:t>
            </a:r>
            <a:r>
              <a:rPr lang="en-US" sz="2800" b="0" i="1" u="sng" strike="noStrike" spc="-1" dirty="0" err="1">
                <a:solidFill>
                  <a:srgbClr val="FFFFFF"/>
                </a:solidFill>
                <a:uFill>
                  <a:solidFill>
                    <a:srgbClr val="FFC000"/>
                  </a:solidFill>
                </a:uFill>
                <a:latin typeface="Verdana"/>
                <a:ea typeface="Verdana"/>
              </a:rPr>
              <a:t>життєдайну</a:t>
            </a:r>
            <a:r>
              <a:rPr lang="en-US" sz="2800" b="0" i="1" u="sng" strike="noStrike" spc="-1" dirty="0">
                <a:solidFill>
                  <a:srgbClr val="FFFFFF"/>
                </a:solidFill>
                <a:uFill>
                  <a:solidFill>
                    <a:srgbClr val="FFC000"/>
                  </a:solidFill>
                </a:uFill>
                <a:latin typeface="Verdana"/>
                <a:ea typeface="Verdana"/>
              </a:rPr>
              <a:t> </a:t>
            </a:r>
            <a:r>
              <a:rPr lang="en-US" sz="2800" b="0" i="1" u="sng" strike="noStrike" spc="-1" dirty="0" err="1">
                <a:solidFill>
                  <a:srgbClr val="FFFFFF"/>
                </a:solidFill>
                <a:uFill>
                  <a:solidFill>
                    <a:srgbClr val="FFC000"/>
                  </a:solidFill>
                </a:uFill>
                <a:latin typeface="Verdana"/>
                <a:ea typeface="Verdana"/>
              </a:rPr>
              <a:t>силу</a:t>
            </a:r>
            <a:r>
              <a:rPr lang="en-US" sz="2800" b="0" i="1" u="sng" strike="noStrike" spc="-1" dirty="0">
                <a:solidFill>
                  <a:srgbClr val="FFFFFF"/>
                </a:solidFill>
                <a:uFill>
                  <a:solidFill>
                    <a:srgbClr val="FFC000"/>
                  </a:solidFill>
                </a:uFill>
                <a:latin typeface="Verdana"/>
                <a:ea typeface="Verdana"/>
              </a:rPr>
              <a:t> </a:t>
            </a:r>
            <a:r>
              <a:rPr lang="en-US" sz="2800" b="0" i="1" u="sng" strike="noStrike" spc="-1" dirty="0" err="1">
                <a:solidFill>
                  <a:srgbClr val="FFFFFF"/>
                </a:solidFill>
                <a:uFill>
                  <a:solidFill>
                    <a:srgbClr val="FFC000"/>
                  </a:solidFill>
                </a:uFill>
                <a:latin typeface="Verdana"/>
                <a:ea typeface="Verdana"/>
              </a:rPr>
              <a:t>для</a:t>
            </a:r>
            <a:r>
              <a:rPr lang="en-US" sz="2800" b="0" i="1" u="sng" strike="noStrike" spc="-1" dirty="0">
                <a:solidFill>
                  <a:srgbClr val="FFFFFF"/>
                </a:solidFill>
                <a:uFill>
                  <a:solidFill>
                    <a:srgbClr val="FFC000"/>
                  </a:solidFill>
                </a:uFill>
                <a:latin typeface="Verdana"/>
                <a:ea typeface="Verdana"/>
              </a:rPr>
              <a:t> </a:t>
            </a:r>
            <a:r>
              <a:rPr lang="en-US" sz="2800" b="0" i="1" u="sng" strike="noStrike" spc="-1" dirty="0" err="1">
                <a:solidFill>
                  <a:srgbClr val="FFFFFF"/>
                </a:solidFill>
                <a:uFill>
                  <a:solidFill>
                    <a:srgbClr val="FFC000"/>
                  </a:solidFill>
                </a:uFill>
                <a:latin typeface="Verdana"/>
                <a:ea typeface="Verdana"/>
              </a:rPr>
              <a:t>благовістя</a:t>
            </a:r>
            <a:r>
              <a:rPr lang="en-US" sz="2800" b="0" i="1" u="sng" strike="noStrike" spc="-1" dirty="0">
                <a:solidFill>
                  <a:srgbClr val="FFFFFF"/>
                </a:solidFill>
                <a:uFill>
                  <a:solidFill>
                    <a:srgbClr val="FFC000"/>
                  </a:solidFill>
                </a:uFill>
                <a:latin typeface="Verdana"/>
                <a:ea typeface="Verdana"/>
              </a:rPr>
              <a:t>;</a:t>
            </a:r>
            <a:endParaRPr lang="en-US" sz="2800" b="0" u="sng" strike="noStrike" spc="-1" dirty="0">
              <a:solidFill>
                <a:srgbClr val="FFFFFF"/>
              </a:solidFill>
              <a:uFill>
                <a:solidFill>
                  <a:srgbClr val="FFC000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5440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1037</TotalTime>
  <Words>220</Words>
  <Application>Microsoft Office PowerPoint</Application>
  <PresentationFormat>Екран (4:3)</PresentationFormat>
  <Paragraphs>26</Paragraphs>
  <Slides>4</Slides>
  <Notes>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</vt:i4>
      </vt:variant>
    </vt:vector>
  </HeadingPairs>
  <TitlesOfParts>
    <vt:vector size="11" baseType="lpstr">
      <vt:lpstr>Arial</vt:lpstr>
      <vt:lpstr>Georgia</vt:lpstr>
      <vt:lpstr>Symbol</vt:lpstr>
      <vt:lpstr>Times New Roman</vt:lpstr>
      <vt:lpstr>Verdana</vt:lpstr>
      <vt:lpstr>Wingdings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Light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Dkey</dc:creator>
  <dc:description/>
  <cp:lastModifiedBy>Ivan On</cp:lastModifiedBy>
  <cp:revision>204</cp:revision>
  <dcterms:created xsi:type="dcterms:W3CDTF">2011-03-25T18:27:23Z</dcterms:created>
  <dcterms:modified xsi:type="dcterms:W3CDTF">2024-04-17T13:26:51Z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Light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3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3</vt:i4>
  </property>
</Properties>
</file>